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4" r:id="rId5"/>
    <p:sldId id="259" r:id="rId6"/>
    <p:sldId id="260" r:id="rId7"/>
    <p:sldId id="311" r:id="rId8"/>
    <p:sldId id="261" r:id="rId9"/>
    <p:sldId id="312" r:id="rId10"/>
    <p:sldId id="315" r:id="rId11"/>
    <p:sldId id="313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C7AD9-C719-4BED-8971-76222E0E2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C4722A-128E-4AEF-871A-D4FA6405E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EB9123-F9B1-4409-B143-67548B85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DA0040-2B3A-4B27-BB33-2448BE05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677C34-9D80-4A05-B6DD-C8AD6BE3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190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00136-1A17-44FC-A797-4242856A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FFCD22-ECCE-4E2B-985B-6E9C4DCD6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CA258E-7DF5-4A80-B661-D023B9A4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602FB3-166E-4329-9D10-535BC966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115085-7B52-41C0-BC68-F4F5EAF3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728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1AE729C-C976-4942-AF09-E7B10C9A1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5ACCD3-0494-43A1-B530-3E2A9874D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27D1A6-E9F5-4998-AA9B-12F782B3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599EC8-D1B8-4C4D-8BC1-C2370C36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6ADCE2-0792-4136-ABF6-78268110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42867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16/10/2018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</p:spPr>
        <p:txBody>
          <a:bodyPr anchor="t" anchorCtr="0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28000" y="1915200"/>
            <a:ext cx="9888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958000"/>
            <a:ext cx="2545116" cy="720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84" y="6015150"/>
            <a:ext cx="2880000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D26E25"/>
          </a:solidFill>
          <a:ln>
            <a:solidFill>
              <a:srgbClr val="D26E2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426140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9504A-47CE-425E-8B12-BFF9DF59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99BEAE-173F-4BE0-80BA-83CEDD6DB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BD4003-3F17-45B5-89BA-FAEFC54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ED3FA1-C7AD-44A8-BB5A-CFC11BC9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68F503-75C3-4C8B-A8DA-DB9AC6FC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507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7418B-1C41-496D-BC8A-2768D7CB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A7D049-4526-459B-AB21-BCECAF460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05675-28B1-45E2-A47F-872DA37A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95BF40-4DFB-4BC2-AE4D-39E8DDED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A3CCB7-9676-4405-955E-7C195717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171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E3E55-1664-4994-880A-7FAC472CC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7F5F67-F583-43A0-A221-21B5378C1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8EFB3E8-C2A6-4104-8E22-414AE2149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AD5815-23B0-4F0A-B268-7B8C88FF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B9EB11-2122-401F-AF6C-BBC6DAC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7F16CE-FF0B-4659-B24F-557519F3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81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C4A76-2DDE-41B2-BA3D-32C67D29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9F78B7-7FE1-4684-9C75-3C6465FC7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5B8FB7-156D-4FFB-9CC2-BE2F02390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FE7B479-B131-46B9-AB56-021FAC454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A453D0B-4E74-4F94-BAB4-E785C52C6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503A59-E180-4576-88F4-3A50C3D5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1A97F8-B593-44EB-AF5C-1E56C935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43C9130-01BD-4985-8610-86F36407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202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9CA59-7CFF-42A4-8A9E-4EADD759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AA068A-2278-477A-BBDB-D9725780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42DF55E-778C-4AD0-BBC9-1FE0E604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9EE6187-93C6-40DA-A995-8EA36FFD8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249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891CB58-F9C8-4E7B-8363-0C77A792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01FE5E1-B5A0-4FAE-B532-1C284078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A811B3-6317-466A-8883-EE014E6E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243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FCC350-FF59-42CF-8146-F72E4384C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3C8B96-362B-49BF-AB14-957C3DCC0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B4EF50-593A-4613-88EA-EC5AA8D50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6F3A63-F918-4EBC-9DFF-D080FCEA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E9D4FA-DC5A-4A58-9447-DEBA1494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9ECDAC-ABED-49F9-8E82-5698B419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59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C061A-8CF6-4E23-BDEF-20828C0DE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EB35377-2AD1-4230-AD57-29B93EFC2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9A41C5-8000-4234-BDA8-8FCE6365C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04CD0C-3749-46B5-A8E2-8C40473F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D7E93C-35AA-4B47-8336-3B940D12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0065BA-9AD4-40F2-8159-21ECFFBD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803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CB8FC3-82AB-4F90-B7EC-BDD72A3B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2706A1-EC38-40CA-B975-4AFC48927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8EBA68-8194-4F6B-B820-E3EFFE7C8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7D17-3B31-447B-B409-947686C183B6}" type="datetimeFigureOut">
              <a:rPr lang="nl-BE" smtClean="0"/>
              <a:t>16/10/2018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13B4CC-C577-4B58-A07E-58216553D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1D78A9-44EE-442A-9578-6B8709E42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283D-F224-42E0-A845-6E71500761A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871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45C43-CC41-4C8D-B577-B77E2953C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Algemene Vergadering </a:t>
            </a:r>
            <a:br>
              <a:rPr lang="nl-BE" dirty="0"/>
            </a:br>
            <a:r>
              <a:rPr lang="nl-BE" dirty="0"/>
              <a:t>LOP Ronse Basis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0FD879-2A27-43CF-A79A-DC48A73F0A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16 oktober 2018</a:t>
            </a:r>
          </a:p>
        </p:txBody>
      </p:sp>
    </p:spTree>
    <p:extLst>
      <p:ext uri="{BB962C8B-B14F-4D97-AF65-F5344CB8AC3E}">
        <p14:creationId xmlns:p14="http://schemas.microsoft.com/office/powerpoint/2010/main" val="2189302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E0E93-B442-4E5D-8F47-73E341AC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Omgevingsanalyse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C7AABE-20B5-4DFB-A7F6-A78538244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Gemeente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Bevolking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SES</a:t>
            </a:r>
          </a:p>
          <a:p>
            <a:pPr lvl="1"/>
            <a:endParaRPr lang="nl-BE" dirty="0"/>
          </a:p>
          <a:p>
            <a:r>
              <a:rPr lang="nl-BE" dirty="0"/>
              <a:t>Onderwijs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Kleuterparticipatie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Leerlingenaantallen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Leerlingenstromen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Leerlingenkenmerken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Schoolse vertraging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Spijbelen &amp; tucht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Doorstroming naar SO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735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F75E1-6051-4808-8449-ED87E59D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Omgevingsanalyse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ADB78E-85B0-43B8-BE3A-BA2F849D7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1"/>
            <a:ext cx="10515600" cy="3433762"/>
          </a:xfrm>
        </p:spPr>
        <p:txBody>
          <a:bodyPr>
            <a:normAutofit/>
          </a:bodyPr>
          <a:lstStyle/>
          <a:p>
            <a:r>
              <a:rPr lang="nl-BE" sz="2400" dirty="0"/>
              <a:t>Kleuterparticipatie/ouderparticipatie: hoe bereiken we de (nieuwe) ouders? </a:t>
            </a:r>
          </a:p>
          <a:p>
            <a:r>
              <a:rPr lang="nl-BE" sz="2400" dirty="0"/>
              <a:t>Hoe keren we de uitstroom naar randgemeenten?</a:t>
            </a:r>
          </a:p>
          <a:p>
            <a:r>
              <a:rPr lang="nl-BE" sz="2400" dirty="0"/>
              <a:t>Hoe verminderen we het aantal zittenblijvers / 1B-leerlingen</a:t>
            </a:r>
          </a:p>
        </p:txBody>
      </p:sp>
    </p:spTree>
    <p:extLst>
      <p:ext uri="{BB962C8B-B14F-4D97-AF65-F5344CB8AC3E}">
        <p14:creationId xmlns:p14="http://schemas.microsoft.com/office/powerpoint/2010/main" val="384549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8F34A-348A-4BA7-B524-C6E622B3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8ECC6B-5A6F-462A-921F-F460B8EC6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1991"/>
            <a:ext cx="10515600" cy="3424971"/>
          </a:xfrm>
        </p:spPr>
        <p:txBody>
          <a:bodyPr/>
          <a:lstStyle/>
          <a:p>
            <a:pPr lvl="0"/>
            <a:r>
              <a:rPr lang="nl-BE" dirty="0"/>
              <a:t>Goedkeuring nieuw mandaat LOP-voorzitter</a:t>
            </a:r>
          </a:p>
          <a:p>
            <a:pPr lvl="0"/>
            <a:r>
              <a:rPr lang="nl-BE" dirty="0"/>
              <a:t>Goedkeuring aanmeldingsprocedure voor inschrijvingen voor 2019-2020</a:t>
            </a:r>
          </a:p>
          <a:p>
            <a:pPr lvl="0"/>
            <a:r>
              <a:rPr lang="nl-BE" dirty="0"/>
              <a:t>Omgevingsanalyse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914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D6E77-4FF5-4E13-B284-4092E3FF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Goedkeuring nieuw mandaat LOP-voorzitter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F6E218-DC5B-4B25-A1EB-CCA8014A0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Kandidatuur</a:t>
            </a:r>
          </a:p>
          <a:p>
            <a:r>
              <a:rPr lang="nl-BE" dirty="0"/>
              <a:t>Beslissingsprocedure</a:t>
            </a:r>
          </a:p>
        </p:txBody>
      </p:sp>
    </p:spTree>
    <p:extLst>
      <p:ext uri="{BB962C8B-B14F-4D97-AF65-F5344CB8AC3E}">
        <p14:creationId xmlns:p14="http://schemas.microsoft.com/office/powerpoint/2010/main" val="399205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2916A-B8E5-4F50-B9AF-BB3F75C8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Hervorming inschrijvingsrecht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E8D141-D211-4DD1-8323-446F03EE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Kunnen weigeren = digitaal aanmelden, met behoud van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Capaciteitsbepaling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Dubbele contingentering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Voorrangsgroepen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Keuzemogelijkheden, o.a.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dirty="0"/>
              <a:t>wie meldt aan?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dirty="0"/>
              <a:t>ordeningscriteria</a:t>
            </a:r>
          </a:p>
          <a:p>
            <a:pPr marL="914400" lvl="2" indent="0">
              <a:buNone/>
            </a:pPr>
            <a:endParaRPr lang="nl-BE" dirty="0"/>
          </a:p>
          <a:p>
            <a:r>
              <a:rPr lang="nl-BE" dirty="0"/>
              <a:t>Scholen die aanmelden: centrale Vlaamse tijdlijn</a:t>
            </a:r>
          </a:p>
          <a:p>
            <a:r>
              <a:rPr lang="nl-BE" dirty="0"/>
              <a:t>Dossier indienen tegen uiterlijk 15 januari 2019</a:t>
            </a:r>
          </a:p>
        </p:txBody>
      </p:sp>
    </p:spTree>
    <p:extLst>
      <p:ext uri="{BB962C8B-B14F-4D97-AF65-F5344CB8AC3E}">
        <p14:creationId xmlns:p14="http://schemas.microsoft.com/office/powerpoint/2010/main" val="215395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EFDA0-7319-4631-8092-16D8818AC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/>
              <a:t>Goedkeuring aanmeldingsprocedure 2019-2020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5060CC-6E10-49DF-96CD-229CC54D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Welke scholen melden aan? Welke </a:t>
            </a:r>
            <a:r>
              <a:rPr lang="nl-BE" dirty="0" err="1"/>
              <a:t>lln</a:t>
            </a:r>
            <a:r>
              <a:rPr lang="nl-BE" dirty="0"/>
              <a:t> moeten aanmelden?</a:t>
            </a:r>
          </a:p>
          <a:p>
            <a:r>
              <a:rPr lang="nl-BE" dirty="0"/>
              <a:t>Periodes</a:t>
            </a:r>
          </a:p>
          <a:p>
            <a:r>
              <a:rPr lang="nl-BE" dirty="0"/>
              <a:t>Middel/instrument om aan te melden</a:t>
            </a:r>
          </a:p>
          <a:p>
            <a:r>
              <a:rPr lang="nl-BE" dirty="0"/>
              <a:t>Ordeningscriteria</a:t>
            </a:r>
          </a:p>
          <a:p>
            <a:r>
              <a:rPr lang="nl-BE" dirty="0"/>
              <a:t>Communicatie/bekendmaking &amp; ondersteuning</a:t>
            </a:r>
          </a:p>
          <a:p>
            <a:r>
              <a:rPr lang="nl-BE" dirty="0"/>
              <a:t>Disfuncties/klachten</a:t>
            </a:r>
          </a:p>
        </p:txBody>
      </p:sp>
    </p:spTree>
    <p:extLst>
      <p:ext uri="{BB962C8B-B14F-4D97-AF65-F5344CB8AC3E}">
        <p14:creationId xmlns:p14="http://schemas.microsoft.com/office/powerpoint/2010/main" val="373246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498C6-1301-46EA-BF68-76F43834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Welke scholen melden aan? Welke </a:t>
            </a:r>
            <a:r>
              <a:rPr lang="nl-BE" dirty="0" err="1"/>
              <a:t>lln</a:t>
            </a:r>
            <a:r>
              <a:rPr lang="nl-BE" dirty="0"/>
              <a:t> moeten aanmelden?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FA4D8-B768-4952-8129-2990A115A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7125"/>
            <a:ext cx="10515600" cy="4351338"/>
          </a:xfrm>
        </p:spPr>
        <p:txBody>
          <a:bodyPr/>
          <a:lstStyle/>
          <a:p>
            <a:r>
              <a:rPr lang="nl-BE" dirty="0"/>
              <a:t>Alle scholen melden aan </a:t>
            </a:r>
          </a:p>
          <a:p>
            <a:r>
              <a:rPr lang="nl-BE" dirty="0"/>
              <a:t>Enkel in Basisschool Serafijn en Steinerschool De Ringelwikke melden ook broers/zusjes en kinderen van personeel aan </a:t>
            </a:r>
          </a:p>
        </p:txBody>
      </p:sp>
    </p:spTree>
    <p:extLst>
      <p:ext uri="{BB962C8B-B14F-4D97-AF65-F5344CB8AC3E}">
        <p14:creationId xmlns:p14="http://schemas.microsoft.com/office/powerpoint/2010/main" val="233639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BEF66-C71F-4681-9A60-8BA05CB5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Periodes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717F456-38D1-4531-87AD-E920BA2C5028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0218" y="1914526"/>
          <a:ext cx="8850894" cy="374219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08103">
                  <a:extLst>
                    <a:ext uri="{9D8B030D-6E8A-4147-A177-3AD203B41FA5}">
                      <a16:colId xmlns:a16="http://schemas.microsoft.com/office/drawing/2014/main" val="2079853669"/>
                    </a:ext>
                  </a:extLst>
                </a:gridCol>
                <a:gridCol w="904012">
                  <a:extLst>
                    <a:ext uri="{9D8B030D-6E8A-4147-A177-3AD203B41FA5}">
                      <a16:colId xmlns:a16="http://schemas.microsoft.com/office/drawing/2014/main" val="3477424960"/>
                    </a:ext>
                  </a:extLst>
                </a:gridCol>
                <a:gridCol w="1194333">
                  <a:extLst>
                    <a:ext uri="{9D8B030D-6E8A-4147-A177-3AD203B41FA5}">
                      <a16:colId xmlns:a16="http://schemas.microsoft.com/office/drawing/2014/main" val="2479605692"/>
                    </a:ext>
                  </a:extLst>
                </a:gridCol>
                <a:gridCol w="1139898">
                  <a:extLst>
                    <a:ext uri="{9D8B030D-6E8A-4147-A177-3AD203B41FA5}">
                      <a16:colId xmlns:a16="http://schemas.microsoft.com/office/drawing/2014/main" val="3980380552"/>
                    </a:ext>
                  </a:extLst>
                </a:gridCol>
                <a:gridCol w="1202109">
                  <a:extLst>
                    <a:ext uri="{9D8B030D-6E8A-4147-A177-3AD203B41FA5}">
                      <a16:colId xmlns:a16="http://schemas.microsoft.com/office/drawing/2014/main" val="2077236440"/>
                    </a:ext>
                  </a:extLst>
                </a:gridCol>
                <a:gridCol w="1282466">
                  <a:extLst>
                    <a:ext uri="{9D8B030D-6E8A-4147-A177-3AD203B41FA5}">
                      <a16:colId xmlns:a16="http://schemas.microsoft.com/office/drawing/2014/main" val="2421881717"/>
                    </a:ext>
                  </a:extLst>
                </a:gridCol>
                <a:gridCol w="1182668">
                  <a:extLst>
                    <a:ext uri="{9D8B030D-6E8A-4147-A177-3AD203B41FA5}">
                      <a16:colId xmlns:a16="http://schemas.microsoft.com/office/drawing/2014/main" val="4245434103"/>
                    </a:ext>
                  </a:extLst>
                </a:gridCol>
                <a:gridCol w="1137305">
                  <a:extLst>
                    <a:ext uri="{9D8B030D-6E8A-4147-A177-3AD203B41FA5}">
                      <a16:colId xmlns:a16="http://schemas.microsoft.com/office/drawing/2014/main" val="195987760"/>
                    </a:ext>
                  </a:extLst>
                </a:gridCol>
              </a:tblGrid>
              <a:tr h="1339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Schooljaar waarvoor wordt ingeschreven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Voorrang </a:t>
                      </a:r>
                      <a:r>
                        <a:rPr lang="nl-NL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brussen</a:t>
                      </a: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 en </a:t>
                      </a:r>
                      <a:r>
                        <a:rPr lang="nl-NL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kvp</a:t>
                      </a: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 (aanmelden wie weigert of inschrijven)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Start aanmeldingen = eerste schooldag van maart</a:t>
                      </a:r>
                      <a:endParaRPr lang="nl-BE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  Looptijd = maand maart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Verwerkings-periode = voor en tijdens paasvakantie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Datum bekendmaken resultaat = tweede week na de paasvakantie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Periode verzilveren tickets  = derde week na paasvakantie 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Start inschrijvingen voor de resterende vrije plaatsen in aanmeldende scholen 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0" marT="38100" marB="38100" anchor="ctr"/>
                </a:tc>
                <a:extLst>
                  <a:ext uri="{0D108BD9-81ED-4DB2-BD59-A6C34878D82A}">
                    <a16:rowId xmlns:a16="http://schemas.microsoft.com/office/drawing/2014/main" val="4201229750"/>
                  </a:ext>
                </a:extLst>
              </a:tr>
              <a:tr h="46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2018-2019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2019-2020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februari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1/3 –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29/3/2019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29/3 – 26/4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29/4/2019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6/5–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24/5/2019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Di 28/5/2019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extLst>
                  <a:ext uri="{0D108BD9-81ED-4DB2-BD59-A6C34878D82A}">
                    <a16:rowId xmlns:a16="http://schemas.microsoft.com/office/drawing/2014/main" val="3101247687"/>
                  </a:ext>
                </a:extLst>
              </a:tr>
              <a:tr h="45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2019-2020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2020-2021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Januari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2/3 – 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di 31/3/2020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1/4- 24/4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27/4/2020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4/5 –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22/5/2020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Di 26/5/2020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extLst>
                  <a:ext uri="{0D108BD9-81ED-4DB2-BD59-A6C34878D82A}">
                    <a16:rowId xmlns:a16="http://schemas.microsoft.com/office/drawing/2014/main" val="2437979439"/>
                  </a:ext>
                </a:extLst>
              </a:tr>
              <a:tr h="45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2020-2021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2021-2022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Januari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1/3 –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woe 31/3/2021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1/4 - 23/4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26/4/2021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3/5  -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21/5/2021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Di 25/5/2021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extLst>
                  <a:ext uri="{0D108BD9-81ED-4DB2-BD59-A6C34878D82A}">
                    <a16:rowId xmlns:a16="http://schemas.microsoft.com/office/drawing/2014/main" val="84904344"/>
                  </a:ext>
                </a:extLst>
              </a:tr>
              <a:tr h="45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2021-2022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2022-2023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Januari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7/3 –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do 31/3/2022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1/4 - 22/4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25/4/2022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2 mei –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20/5/2022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Di 24/5/2022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extLst>
                  <a:ext uri="{0D108BD9-81ED-4DB2-BD59-A6C34878D82A}">
                    <a16:rowId xmlns:a16="http://schemas.microsoft.com/office/drawing/2014/main" val="2961168351"/>
                  </a:ext>
                </a:extLst>
              </a:tr>
              <a:tr h="45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2022-2023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2023-2024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Januari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Woe 1/3 –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31/3/2023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1/4 - 21/4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Ma 24/4/2023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Di 2 mei  - </a:t>
                      </a:r>
                      <a:b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</a:b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vrij 19/5/2023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</a:rPr>
                        <a:t>Di 23/5/2023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426" marR="43426" marT="38100" marB="38100" anchor="ctr"/>
                </a:tc>
                <a:extLst>
                  <a:ext uri="{0D108BD9-81ED-4DB2-BD59-A6C34878D82A}">
                    <a16:rowId xmlns:a16="http://schemas.microsoft.com/office/drawing/2014/main" val="2482694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17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68B16-BD27-4900-BE9C-96586680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Middel/instrument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06C4AB-B974-4A33-8634-2E39E5C34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V-ICT-OR</a:t>
            </a:r>
          </a:p>
          <a:p>
            <a:r>
              <a:rPr lang="nl-BE" dirty="0"/>
              <a:t>Ondersteuning stad Ronse?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9BF1C8E-A5EC-413D-9B23-3D2E28A9F8D7}"/>
              </a:ext>
            </a:extLst>
          </p:cNvPr>
          <p:cNvSpPr txBox="1"/>
          <p:nvPr/>
        </p:nvSpPr>
        <p:spPr>
          <a:xfrm>
            <a:off x="931984" y="3647351"/>
            <a:ext cx="4290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Ordeningscriteria</a:t>
            </a:r>
            <a:endParaRPr lang="nl-BE" sz="44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B67FBFC-1582-4B53-A34D-5154FECB300E}"/>
              </a:ext>
            </a:extLst>
          </p:cNvPr>
          <p:cNvSpPr txBox="1"/>
          <p:nvPr/>
        </p:nvSpPr>
        <p:spPr>
          <a:xfrm>
            <a:off x="931984" y="4573602"/>
            <a:ext cx="23274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BE" sz="2800" dirty="0"/>
              <a:t>Schoolkeuze</a:t>
            </a:r>
          </a:p>
          <a:p>
            <a:pPr marL="342900" indent="-342900">
              <a:buFont typeface="+mj-lt"/>
              <a:buAutoNum type="arabicPeriod"/>
            </a:pPr>
            <a:r>
              <a:rPr lang="nl-BE" sz="2800" dirty="0"/>
              <a:t>Afstand</a:t>
            </a:r>
          </a:p>
          <a:p>
            <a:pPr marL="342900" indent="-342900">
              <a:buFont typeface="+mj-lt"/>
              <a:buAutoNum type="arabicPeriod"/>
            </a:pPr>
            <a:r>
              <a:rPr lang="nl-BE" sz="2800" dirty="0"/>
              <a:t>Toeval</a:t>
            </a:r>
          </a:p>
        </p:txBody>
      </p:sp>
    </p:spTree>
    <p:extLst>
      <p:ext uri="{BB962C8B-B14F-4D97-AF65-F5344CB8AC3E}">
        <p14:creationId xmlns:p14="http://schemas.microsoft.com/office/powerpoint/2010/main" val="378498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299871-ACF3-4173-A4C3-BF5CC48E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Communicatie/bekendmaking &amp; ondersteuning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9E4912-2037-46BB-A70F-E417CDC0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Vlaamse campagne</a:t>
            </a:r>
          </a:p>
          <a:p>
            <a:r>
              <a:rPr lang="nl-BE" sz="2400" dirty="0"/>
              <a:t>Folder &amp; affiches</a:t>
            </a:r>
          </a:p>
          <a:p>
            <a:r>
              <a:rPr lang="nl-BE" sz="2400" dirty="0"/>
              <a:t>Ouders via de intermediaire organisaties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/>
              <a:t>Bekendmaking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/>
              <a:t>Ondersteuning</a:t>
            </a:r>
          </a:p>
          <a:p>
            <a:r>
              <a:rPr lang="nl-BE" sz="2400" dirty="0"/>
              <a:t>Scholen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170EDDA-189D-438F-900B-81BF0F8F5833}"/>
              </a:ext>
            </a:extLst>
          </p:cNvPr>
          <p:cNvSpPr txBox="1"/>
          <p:nvPr/>
        </p:nvSpPr>
        <p:spPr>
          <a:xfrm>
            <a:off x="838200" y="4712678"/>
            <a:ext cx="8250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000" dirty="0"/>
              <a:t>Disfuncties/klachten: Dagelijks bestuur</a:t>
            </a:r>
          </a:p>
        </p:txBody>
      </p:sp>
    </p:spTree>
    <p:extLst>
      <p:ext uri="{BB962C8B-B14F-4D97-AF65-F5344CB8AC3E}">
        <p14:creationId xmlns:p14="http://schemas.microsoft.com/office/powerpoint/2010/main" val="24519071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336</Words>
  <Application>Microsoft Office PowerPoint</Application>
  <PresentationFormat>Breedbeeld</PresentationFormat>
  <Paragraphs>111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FlandersArtSans-Regular</vt:lpstr>
      <vt:lpstr>Wingdings</vt:lpstr>
      <vt:lpstr>Kantoorthema</vt:lpstr>
      <vt:lpstr>Algemene Vergadering  LOP Ronse Basis</vt:lpstr>
      <vt:lpstr>Agenda</vt:lpstr>
      <vt:lpstr>Goedkeuring nieuw mandaat LOP-voorzitter</vt:lpstr>
      <vt:lpstr>Hervorming inschrijvingsrecht</vt:lpstr>
      <vt:lpstr>Goedkeuring aanmeldingsprocedure 2019-2020</vt:lpstr>
      <vt:lpstr>Welke scholen melden aan? Welke lln moeten aanmelden?</vt:lpstr>
      <vt:lpstr>Periodes</vt:lpstr>
      <vt:lpstr>Middel/instrument</vt:lpstr>
      <vt:lpstr>Communicatie/bekendmaking &amp; ondersteuning</vt:lpstr>
      <vt:lpstr>Omgevingsanalyse</vt:lpstr>
      <vt:lpstr>Omgevingsanalyse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  LOP Ronse Basis</dc:title>
  <dc:creator>Luc Top</dc:creator>
  <cp:lastModifiedBy>Luc Top</cp:lastModifiedBy>
  <cp:revision>12</cp:revision>
  <dcterms:created xsi:type="dcterms:W3CDTF">2018-10-15T11:58:33Z</dcterms:created>
  <dcterms:modified xsi:type="dcterms:W3CDTF">2018-10-16T12:52:41Z</dcterms:modified>
</cp:coreProperties>
</file>